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41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08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292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143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07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124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046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167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085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374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524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04463-8DD2-452C-AB00-76629242BC17}" type="datetimeFigureOut">
              <a:rPr lang="zh-CN" altLang="en-US" smtClean="0"/>
              <a:t>2015/11/28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F50EE-4913-44E4-BF43-E9C76C18C1C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565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47664" y="260648"/>
            <a:ext cx="5868652" cy="43204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从超跌中找机会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704856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zh-CN" altLang="en-US" sz="1200" dirty="0" smtClean="0"/>
              <a:t>回想起关注老师微博时看到老师贴出的量化数据一头雾水的，那时还取关了。后来想呀想呀，老师为什么每天贴出这些数据？一定有玄机，然后又再一次关注老师。下面我也分享下利用量化数据选股的小经验，不足之处请多多指教。</a:t>
            </a:r>
            <a:endParaRPr lang="en-US" altLang="zh-CN" sz="1200" dirty="0" smtClean="0"/>
          </a:p>
          <a:p>
            <a:pPr algn="l"/>
            <a:r>
              <a:rPr lang="en-US" altLang="zh-CN" sz="1200" dirty="0" smtClean="0"/>
              <a:t>1</a:t>
            </a:r>
            <a:r>
              <a:rPr lang="zh-CN" altLang="en-US" sz="1200" dirty="0" smtClean="0"/>
              <a:t>，每天收盘后复盘查找跌到</a:t>
            </a:r>
            <a:r>
              <a:rPr lang="en-US" altLang="zh-CN" sz="1200" dirty="0" smtClean="0"/>
              <a:t>20</a:t>
            </a:r>
            <a:r>
              <a:rPr lang="zh-CN" altLang="en-US" sz="1200" dirty="0" smtClean="0"/>
              <a:t>日均线的或者从前次最高价下跌幅度达</a:t>
            </a:r>
            <a:r>
              <a:rPr lang="en-US" altLang="zh-CN" sz="1200" dirty="0" smtClean="0"/>
              <a:t>20%</a:t>
            </a:r>
            <a:r>
              <a:rPr lang="zh-CN" altLang="en-US" sz="1200" dirty="0" smtClean="0"/>
              <a:t>以上的，加自选关注（不看股价，只看跌幅）</a:t>
            </a:r>
            <a:endParaRPr lang="en-US" altLang="zh-CN" sz="1200" dirty="0" smtClean="0"/>
          </a:p>
          <a:p>
            <a:pPr algn="l"/>
            <a:r>
              <a:rPr lang="en-US" altLang="zh-CN" sz="1200" dirty="0" smtClean="0"/>
              <a:t>2</a:t>
            </a:r>
            <a:r>
              <a:rPr lang="zh-CN" altLang="en-US" sz="1200" dirty="0" smtClean="0"/>
              <a:t>，从选出的股中每晚对照量化数据的变化，近资突然变好很多级别提升到高级时，又或者近资一直很好的。可以考虑介入了，等待反抽拉升基本能获利</a:t>
            </a:r>
            <a:r>
              <a:rPr lang="en-US" altLang="zh-CN" sz="1200" dirty="0" smtClean="0"/>
              <a:t>10%-15%</a:t>
            </a:r>
            <a:r>
              <a:rPr lang="zh-CN" altLang="en-US" sz="1200" dirty="0" smtClean="0"/>
              <a:t>的，介入后一般在</a:t>
            </a:r>
            <a:r>
              <a:rPr lang="en-US" altLang="zh-CN" sz="1200" dirty="0" smtClean="0"/>
              <a:t>5</a:t>
            </a:r>
            <a:r>
              <a:rPr lang="zh-CN" altLang="en-US" sz="1200" dirty="0" smtClean="0"/>
              <a:t>天左右就能有收益了。</a:t>
            </a:r>
            <a:endParaRPr lang="en-US" altLang="zh-CN" sz="1200" dirty="0" smtClean="0"/>
          </a:p>
          <a:p>
            <a:pPr algn="l"/>
            <a:r>
              <a:rPr lang="en-US" altLang="zh-CN" sz="1200" dirty="0" smtClean="0"/>
              <a:t>3</a:t>
            </a:r>
            <a:r>
              <a:rPr lang="zh-CN" altLang="en-US" sz="1200" dirty="0" smtClean="0"/>
              <a:t>，介入后的止损，由于每个人止损点不一样，按个人操作系统来实行了。</a:t>
            </a:r>
            <a:endParaRPr lang="en-US" altLang="zh-CN" sz="1200" dirty="0" smtClean="0"/>
          </a:p>
          <a:p>
            <a:pPr algn="l"/>
            <a:r>
              <a:rPr lang="en-US" altLang="zh-CN" sz="1200" dirty="0" smtClean="0"/>
              <a:t>4</a:t>
            </a:r>
            <a:r>
              <a:rPr lang="zh-CN" altLang="en-US" sz="1200" dirty="0" smtClean="0"/>
              <a:t>，例子如下图：</a:t>
            </a:r>
            <a:endParaRPr lang="zh-CN" altLang="en-US" sz="1200" dirty="0"/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829" y="2833563"/>
            <a:ext cx="3920627" cy="376788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833563"/>
            <a:ext cx="4464495" cy="383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2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17" y="1052736"/>
            <a:ext cx="4870301" cy="43204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52736"/>
            <a:ext cx="4104456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9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485081"/>
            <a:ext cx="4896543" cy="453650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85081"/>
            <a:ext cx="3699016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1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209</Words>
  <Application>Microsoft Office PowerPoint</Application>
  <PresentationFormat>全屏显示(4:3)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从超跌中找机会</vt:lpstr>
      <vt:lpstr>PowerPoint 演示文稿</vt:lpstr>
      <vt:lpstr>PowerPoint 演示文稿</vt:lpstr>
    </vt:vector>
  </TitlesOfParts>
  <Company>wingtai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从超跌中找机会</dc:title>
  <dc:creator>973001</dc:creator>
  <cp:lastModifiedBy>973001</cp:lastModifiedBy>
  <cp:revision>13</cp:revision>
  <dcterms:created xsi:type="dcterms:W3CDTF">2015-11-28T06:20:42Z</dcterms:created>
  <dcterms:modified xsi:type="dcterms:W3CDTF">2015-11-28T08:59:12Z</dcterms:modified>
</cp:coreProperties>
</file>